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7FD5879-78BE-4BB7-814E-5748E284B4F6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5DCEF-0159-40F0-AEF2-B2A64C64C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800" dirty="0" smtClean="0">
                <a:latin typeface="Constantia" pitchFamily="18" charset="0"/>
              </a:rPr>
              <a:t>Лазеры</a:t>
            </a:r>
            <a:endParaRPr lang="ru-RU" sz="8800" dirty="0">
              <a:latin typeface="Constant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4357694"/>
            <a:ext cx="5114778" cy="1643074"/>
          </a:xfrm>
        </p:spPr>
        <p:txBody>
          <a:bodyPr>
            <a:normAutofit/>
          </a:bodyPr>
          <a:lstStyle/>
          <a:p>
            <a:r>
              <a:rPr lang="ru-RU" dirty="0" err="1" smtClean="0"/>
              <a:t>Картбаева</a:t>
            </a:r>
            <a:r>
              <a:rPr lang="ru-RU" dirty="0" smtClean="0"/>
              <a:t> </a:t>
            </a:r>
            <a:r>
              <a:rPr lang="ru-RU" dirty="0" err="1" smtClean="0"/>
              <a:t>Агалтын</a:t>
            </a:r>
            <a:r>
              <a:rPr lang="ru-RU" dirty="0" smtClean="0"/>
              <a:t> </a:t>
            </a:r>
            <a:r>
              <a:rPr lang="ru-RU" dirty="0" err="1" smtClean="0"/>
              <a:t>Сатпаевна</a:t>
            </a:r>
            <a:endParaRPr lang="ru-RU" dirty="0" smtClean="0"/>
          </a:p>
          <a:p>
            <a:r>
              <a:rPr lang="ru-RU" dirty="0" smtClean="0"/>
              <a:t>учитель физики</a:t>
            </a:r>
          </a:p>
          <a:p>
            <a:r>
              <a:rPr lang="ru-RU" dirty="0" smtClean="0"/>
              <a:t>МБОУ ООШ с. </a:t>
            </a:r>
            <a:r>
              <a:rPr lang="ru-RU" dirty="0" err="1" smtClean="0"/>
              <a:t>Караганка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86446" y="928670"/>
            <a:ext cx="3071834" cy="4786346"/>
          </a:xfrm>
        </p:spPr>
        <p:txBody>
          <a:bodyPr/>
          <a:lstStyle/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Академик</a:t>
            </a:r>
          </a:p>
          <a:p>
            <a:pPr algn="ctr"/>
            <a:endParaRPr lang="ru-RU" sz="3600" b="1" dirty="0" smtClean="0"/>
          </a:p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Николай Геннадиевич </a:t>
            </a:r>
          </a:p>
          <a:p>
            <a:pPr algn="ctr"/>
            <a:r>
              <a:rPr lang="ru-RU" sz="3600" b="1" dirty="0" smtClean="0"/>
              <a:t>Басов</a:t>
            </a:r>
          </a:p>
          <a:p>
            <a:endParaRPr lang="ru-RU" dirty="0"/>
          </a:p>
        </p:txBody>
      </p:sp>
      <p:pic>
        <p:nvPicPr>
          <p:cNvPr id="5" name="Picture 2" descr="C:\Users\1\Desktop\Basov_N_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714356"/>
            <a:ext cx="2590932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5008" y="928670"/>
            <a:ext cx="3286148" cy="500066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4000" dirty="0" smtClean="0"/>
              <a:t>Альберт</a:t>
            </a:r>
          </a:p>
          <a:p>
            <a:pPr algn="ctr"/>
            <a:r>
              <a:rPr lang="ru-RU" sz="4000" dirty="0" smtClean="0"/>
              <a:t>Эйнштейн</a:t>
            </a:r>
          </a:p>
          <a:p>
            <a:pPr algn="ctr"/>
            <a:endParaRPr lang="ru-RU" sz="4000" dirty="0" smtClean="0"/>
          </a:p>
          <a:p>
            <a:pPr lvl="0" algn="ctr"/>
            <a:r>
              <a:rPr lang="ru-RU" sz="3000" dirty="0" smtClean="0"/>
              <a:t>В 1917 г предсказал возможность индуцированного (вынужденного) излучения света атомами. </a:t>
            </a:r>
          </a:p>
          <a:p>
            <a:endParaRPr lang="ru-RU" sz="4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714356"/>
            <a:ext cx="2857520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72132" y="214290"/>
            <a:ext cx="3357586" cy="6143668"/>
          </a:xfrm>
        </p:spPr>
        <p:txBody>
          <a:bodyPr/>
          <a:lstStyle/>
          <a:p>
            <a:pPr lvl="0" algn="ctr"/>
            <a:r>
              <a:rPr lang="ru-RU" sz="24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В.А.Фабрикант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 В 1940 г советский физик указал на возможность использования активных сред  с инверсной заселенностью уровней, где возможно не поглощение, а усиление электромагнитных волн.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4" descr="C:\Users\1\Desktop\images_FabrikantVA.doc0200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714356"/>
            <a:ext cx="2762256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42852"/>
            <a:ext cx="8786874" cy="1071570"/>
          </a:xfrm>
        </p:spPr>
        <p:txBody>
          <a:bodyPr/>
          <a:lstStyle/>
          <a:p>
            <a:pPr algn="ctr"/>
            <a:r>
              <a:rPr lang="ru-RU" sz="3600" dirty="0" smtClean="0"/>
              <a:t>Нобелевские лауреаты по физике</a:t>
            </a:r>
            <a:br>
              <a:rPr lang="ru-RU" sz="3600" dirty="0" smtClean="0"/>
            </a:br>
            <a:r>
              <a:rPr lang="ru-RU" sz="3600" dirty="0" smtClean="0"/>
              <a:t> 1954 год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5643578"/>
            <a:ext cx="2428892" cy="85725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Николай Геннадиевич Басов</a:t>
            </a:r>
          </a:p>
          <a:p>
            <a:pPr algn="ctr"/>
            <a:endParaRPr lang="ru-RU" dirty="0"/>
          </a:p>
        </p:txBody>
      </p:sp>
      <p:pic>
        <p:nvPicPr>
          <p:cNvPr id="4" name="Picture 2" descr="C:\Users\1\Desktop\31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357298"/>
            <a:ext cx="2928958" cy="4071966"/>
          </a:xfrm>
          <a:prstGeom prst="rect">
            <a:avLst/>
          </a:prstGeom>
          <a:noFill/>
        </p:spPr>
      </p:pic>
      <p:pic>
        <p:nvPicPr>
          <p:cNvPr id="5" name="Picture 2" descr="C:\Users\1\Desktop\Basov_N_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357299"/>
            <a:ext cx="2590932" cy="4071966"/>
          </a:xfrm>
          <a:prstGeom prst="rect">
            <a:avLst/>
          </a:prstGeom>
          <a:noFill/>
        </p:spPr>
      </p:pic>
      <p:pic>
        <p:nvPicPr>
          <p:cNvPr id="6" name="Picture 3" descr="C:\Users\1\Desktop\nobel_09_town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357298"/>
            <a:ext cx="2595885" cy="407196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488" y="5572140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5572140"/>
            <a:ext cx="21431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Александр Михайлович Прохоров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95764" y="571501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Чарльз </a:t>
            </a:r>
            <a:r>
              <a:rPr lang="ru-RU" b="1" dirty="0" err="1" smtClean="0">
                <a:solidFill>
                  <a:srgbClr val="002060"/>
                </a:solidFill>
              </a:rPr>
              <a:t>Таунс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86446" y="533400"/>
            <a:ext cx="3357554" cy="5895996"/>
          </a:xfrm>
        </p:spPr>
        <p:txBody>
          <a:bodyPr/>
          <a:lstStyle/>
          <a:p>
            <a:pPr lvl="0" algn="l"/>
            <a:r>
              <a:rPr lang="ru-RU" sz="2000" dirty="0" smtClean="0">
                <a:solidFill>
                  <a:srgbClr val="FF0000"/>
                </a:solidFill>
              </a:rPr>
              <a:t>Жорес Иванович Алферов </a:t>
            </a:r>
            <a:r>
              <a:rPr lang="ru-RU" sz="2000" dirty="0" smtClean="0">
                <a:solidFill>
                  <a:schemeClr val="bg1"/>
                </a:solidFill>
              </a:rPr>
              <a:t>– наш соотечественник, автор основополагающих работ в области многослойных </a:t>
            </a:r>
            <a:r>
              <a:rPr lang="ru-RU" sz="2000" dirty="0" err="1" smtClean="0">
                <a:solidFill>
                  <a:schemeClr val="bg1"/>
                </a:solidFill>
              </a:rPr>
              <a:t>гетероструктур</a:t>
            </a:r>
            <a:r>
              <a:rPr lang="ru-RU" sz="2000" dirty="0" smtClean="0">
                <a:solidFill>
                  <a:schemeClr val="bg1"/>
                </a:solidFill>
              </a:rPr>
              <a:t>, ставших основой современных полупроводниковых лазеров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лауреат Нобелевской премии в области физики за </a:t>
            </a:r>
            <a:r>
              <a:rPr lang="ru-RU" sz="2000" dirty="0" smtClean="0">
                <a:solidFill>
                  <a:schemeClr val="bg1"/>
                </a:solidFill>
              </a:rPr>
              <a:t>2000 год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928671"/>
            <a:ext cx="393335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488" y="533400"/>
            <a:ext cx="5614780" cy="1323964"/>
          </a:xfrm>
        </p:spPr>
        <p:txBody>
          <a:bodyPr/>
          <a:lstStyle/>
          <a:p>
            <a:r>
              <a:rPr lang="ru-RU" sz="2800" dirty="0" smtClean="0"/>
              <a:t>Принцип действия лазеров: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714488"/>
            <a:ext cx="6000791" cy="4357718"/>
          </a:xfrm>
          <a:prstGeom prst="rect">
            <a:avLst/>
          </a:prstGeom>
          <a:ln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857232"/>
            <a:ext cx="5715040" cy="4643470"/>
          </a:xfrm>
          <a:prstGeom prst="rect">
            <a:avLst/>
          </a:prstGeom>
          <a:ln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Program Files\Physicon\Open Physics 2.6. Part 2\content\chapter6\section\paragraph4\images\6-4-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928670"/>
            <a:ext cx="5643601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4634156" cy="1395402"/>
          </a:xfrm>
        </p:spPr>
        <p:txBody>
          <a:bodyPr/>
          <a:lstStyle/>
          <a:p>
            <a:pPr algn="ctr"/>
            <a:r>
              <a:rPr lang="ru-RU" dirty="0" smtClean="0"/>
              <a:t>Рубиновый  лазер</a:t>
            </a:r>
            <a:endParaRPr lang="ru-RU" dirty="0"/>
          </a:p>
        </p:txBody>
      </p:sp>
      <p:pic>
        <p:nvPicPr>
          <p:cNvPr id="4" name="Рисунок 3" descr="рубиновый лазер.JPG"/>
          <p:cNvPicPr/>
          <p:nvPr/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2786050" y="2214554"/>
            <a:ext cx="621510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966774"/>
          </a:xfrm>
        </p:spPr>
        <p:txBody>
          <a:bodyPr/>
          <a:lstStyle/>
          <a:p>
            <a:r>
              <a:rPr lang="ru-RU" dirty="0" smtClean="0"/>
              <a:t>Применение  лазера</a:t>
            </a:r>
            <a:endParaRPr lang="ru-RU" dirty="0"/>
          </a:p>
        </p:txBody>
      </p:sp>
      <p:pic>
        <p:nvPicPr>
          <p:cNvPr id="4" name="Picture 2" descr="C:\Users\1\Desktop\250px-Classical_spectacular_laser_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66"/>
            <a:ext cx="3357586" cy="3000396"/>
          </a:xfrm>
          <a:prstGeom prst="rect">
            <a:avLst/>
          </a:prstGeom>
          <a:noFill/>
        </p:spPr>
      </p:pic>
      <p:pic>
        <p:nvPicPr>
          <p:cNvPr id="5" name="Picture 4" descr="C:\Users\1\Desktop\Intralase Pattern Raster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5" y="1714488"/>
            <a:ext cx="2500330" cy="2928958"/>
          </a:xfrm>
          <a:prstGeom prst="rect">
            <a:avLst/>
          </a:prstGeom>
          <a:noFill/>
        </p:spPr>
      </p:pic>
      <p:pic>
        <p:nvPicPr>
          <p:cNvPr id="6" name="Содержимое 6" descr="лазер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71802" y="2000240"/>
            <a:ext cx="3049567" cy="3714760"/>
          </a:xfrm>
          <a:prstGeom prst="rect">
            <a:avLst/>
          </a:prstGeom>
        </p:spPr>
      </p:pic>
      <p:pic>
        <p:nvPicPr>
          <p:cNvPr id="7" name="Picture 6" descr="C:\Users\1\Desktop\177323-UAXI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571876"/>
            <a:ext cx="2963073" cy="3071810"/>
          </a:xfrm>
          <a:prstGeom prst="rect">
            <a:avLst/>
          </a:prstGeom>
          <a:noFill/>
        </p:spPr>
      </p:pic>
      <p:pic>
        <p:nvPicPr>
          <p:cNvPr id="8" name="Picture 9" descr="C:\Users\1\Desktop\fluke416d_28w_en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4572008"/>
            <a:ext cx="2860972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57</TotalTime>
  <Words>72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Лазеры</vt:lpstr>
      <vt:lpstr>Слайд 2</vt:lpstr>
      <vt:lpstr>Слайд 3</vt:lpstr>
      <vt:lpstr>     В.А.Фабрикант  В 1940 г советский физик указал на возможность использования активных сред  с инверсной заселенностью уровней, где возможно не поглощение, а усиление электромагнитных волн. </vt:lpstr>
      <vt:lpstr>Нобелевские лауреаты по физике  1954 год</vt:lpstr>
      <vt:lpstr>Жорес Иванович Алферов – наш соотечественник, автор основополагающих работ в области многослойных гетероструктур, ставших основой современных полупроводниковых лазеров.   лауреат Нобелевской премии в области физики за 2000 год. </vt:lpstr>
      <vt:lpstr>Принцип действия лазеров: </vt:lpstr>
      <vt:lpstr>Слайд 8</vt:lpstr>
      <vt:lpstr>Слайд 9</vt:lpstr>
      <vt:lpstr>Рубиновый  лазер</vt:lpstr>
      <vt:lpstr>Применение  лазера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Лазеры</dc:title>
  <dc:creator>Admin</dc:creator>
  <cp:lastModifiedBy>Admin</cp:lastModifiedBy>
  <cp:revision>6</cp:revision>
  <dcterms:created xsi:type="dcterms:W3CDTF">2016-09-26T13:07:40Z</dcterms:created>
  <dcterms:modified xsi:type="dcterms:W3CDTF">2016-09-26T14:06:38Z</dcterms:modified>
</cp:coreProperties>
</file>